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2"/>
  </p:notesMasterIdLst>
  <p:sldIdLst>
    <p:sldId id="459" r:id="rId2"/>
    <p:sldId id="460" r:id="rId3"/>
    <p:sldId id="461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395" r:id="rId12"/>
    <p:sldId id="396" r:id="rId13"/>
    <p:sldId id="539" r:id="rId14"/>
    <p:sldId id="487" r:id="rId15"/>
    <p:sldId id="488" r:id="rId16"/>
    <p:sldId id="489" r:id="rId17"/>
    <p:sldId id="490" r:id="rId18"/>
    <p:sldId id="491" r:id="rId19"/>
    <p:sldId id="492" r:id="rId20"/>
    <p:sldId id="455" r:id="rId2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530" autoAdjust="0"/>
  </p:normalViewPr>
  <p:slideViewPr>
    <p:cSldViewPr snapToGrid="0">
      <p:cViewPr varScale="1">
        <p:scale>
          <a:sx n="81" d="100"/>
          <a:sy n="81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https://www.perplexity.ai/hub/faq/what-is-perplexity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6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https://www.perplexity.ai/hub/faq/what-is-perplexity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https://www.perplexity.ai/hub/faq/how-does-perplexity-work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https://www.perplexity.ai/hub/faq/how-does-perplexity-work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3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https://www.perplexity.ai/settings/account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0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https://www.perplexity.ai/settings/profile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5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4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199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2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2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83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7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8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8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7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8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6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4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6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135542-080F-12A6-5048-15D1C7B4B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09800"/>
            <a:ext cx="8791575" cy="2438400"/>
          </a:xfrm>
        </p:spPr>
        <p:txBody>
          <a:bodyPr/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perplexity ai</a:t>
            </a:r>
          </a:p>
        </p:txBody>
      </p:sp>
      <p:pic>
        <p:nvPicPr>
          <p:cNvPr id="1026" name="Picture 2" descr="A Quick Look At Perplexity.AI | KnowProSE.com">
            <a:extLst>
              <a:ext uri="{FF2B5EF4-FFF2-40B4-BE49-F238E27FC236}">
                <a16:creationId xmlns:a16="http://schemas.microsoft.com/office/drawing/2014/main" id="{F276DB72-BEDC-9BBF-3BDE-022B0EBB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11" y="557389"/>
            <a:ext cx="5743222" cy="5743222"/>
          </a:xfrm>
          <a:prstGeom prst="rect">
            <a:avLst/>
          </a:prstGeom>
          <a:solidFill>
            <a:schemeClr val="tx1"/>
          </a:solidFill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26952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A79F-D797-3BAB-7EBE-06BD6A3F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89418"/>
          </a:xfrm>
        </p:spPr>
        <p:txBody>
          <a:bodyPr/>
          <a:lstStyle/>
          <a:p>
            <a:r>
              <a:rPr lang="en-US" dirty="0"/>
              <a:t>Onboarding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3F24D-1B47-80CC-6235-BF5903BF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83" y="1089418"/>
            <a:ext cx="7983505" cy="55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6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91591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B2FFC-D617-3938-E107-C063B0AC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tour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3253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9FF7F-980D-D1F2-5399-2EE1BF30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F4378-2DB1-1A39-DF4C-6D1B2072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89" y="1922141"/>
            <a:ext cx="3776645" cy="37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2A3B-DECC-55C3-2CEF-40EB3A38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threads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61F8F-BB51-A833-8426-39E8BD9E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14" y="2289275"/>
            <a:ext cx="6258546" cy="20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9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92F2-9070-EB7A-6163-7EEBE0DF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24068-200C-C458-644B-9EBB3CB2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70" y="2097088"/>
            <a:ext cx="9604483" cy="39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2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528F-5DBB-0498-BB9F-DF964EF5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B7687-4B32-26CF-A36A-F965791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52" y="2097088"/>
            <a:ext cx="9584920" cy="34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0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ED82-5EDC-CE16-91F8-3CFFB5B7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84508-1EEE-4E1F-177A-49D1E1DA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3" y="1806078"/>
            <a:ext cx="2931154" cy="46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27D0-0161-5805-C825-7C02A3FB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6646"/>
            <a:ext cx="9905998" cy="1198993"/>
          </a:xfrm>
        </p:spPr>
        <p:txBody>
          <a:bodyPr/>
          <a:lstStyle/>
          <a:p>
            <a:r>
              <a:rPr lang="en-US" dirty="0"/>
              <a:t>What is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DE12-2E0D-8CD8-BCD8-FEFFC68F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5640"/>
            <a:ext cx="9905999" cy="5305782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What is Perplexity AI?</a:t>
            </a:r>
          </a:p>
          <a:p>
            <a:r>
              <a:rPr lang="en-US" sz="3200" dirty="0"/>
              <a:t>Getting Started</a:t>
            </a:r>
          </a:p>
          <a:p>
            <a:r>
              <a:rPr lang="en-US" sz="3200" dirty="0"/>
              <a:t>A Tour of the Environment</a:t>
            </a:r>
          </a:p>
          <a:p>
            <a:r>
              <a:rPr lang="en-US" sz="3200" dirty="0"/>
              <a:t>Quick Search (Free)</a:t>
            </a:r>
          </a:p>
          <a:p>
            <a:r>
              <a:rPr lang="en-US" sz="3200" dirty="0"/>
              <a:t>The Importance of Good Prompts</a:t>
            </a:r>
          </a:p>
          <a:p>
            <a:r>
              <a:rPr lang="en-US" sz="3200" dirty="0"/>
              <a:t>Understanding Threads</a:t>
            </a:r>
          </a:p>
          <a:p>
            <a:r>
              <a:rPr lang="en-US" sz="3200" dirty="0"/>
              <a:t>Understanding Collections</a:t>
            </a:r>
          </a:p>
          <a:p>
            <a:r>
              <a:rPr lang="en-US" sz="3200" dirty="0"/>
              <a:t>Using Focus</a:t>
            </a:r>
          </a:p>
          <a:p>
            <a:r>
              <a:rPr lang="en-US" sz="3200" dirty="0"/>
              <a:t>Working with Attachments</a:t>
            </a:r>
          </a:p>
          <a:p>
            <a:r>
              <a:rPr lang="en-US" sz="3200" dirty="0"/>
              <a:t>Pro Search (Paid)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520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1C8DE-C54F-E937-6992-24DE7174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A3D54-5FE4-5EB4-858E-8EDC2FB2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 is perplexity ai?</a:t>
            </a:r>
          </a:p>
        </p:txBody>
      </p:sp>
    </p:spTree>
    <p:extLst>
      <p:ext uri="{BB962C8B-B14F-4D97-AF65-F5344CB8AC3E}">
        <p14:creationId xmlns:p14="http://schemas.microsoft.com/office/powerpoint/2010/main" val="1479667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8DEAA-F941-8503-C104-4B450BA3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1" y="1896954"/>
            <a:ext cx="10778079" cy="30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F9EEF-7B74-5D0F-4CCC-7FEC7638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213" y="217761"/>
            <a:ext cx="9041575" cy="64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3398A-69E7-2E98-8694-EC91DF99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15" y="0"/>
            <a:ext cx="769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DAAE3-33FB-5CA7-0A70-E7DD78B9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40" y="0"/>
            <a:ext cx="75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2E1E-DA5F-9A30-6FF5-5B4A11DE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33777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7BBDD-55E1-4FA0-A7A9-716FED05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615"/>
            <a:ext cx="12192000" cy="462455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2DA56F-4A42-C2B5-81CE-8D6A9679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9097"/>
          </a:xfrm>
        </p:spPr>
        <p:txBody>
          <a:bodyPr/>
          <a:lstStyle/>
          <a:p>
            <a:r>
              <a:rPr lang="en-US" dirty="0"/>
              <a:t>Signing In</a:t>
            </a:r>
          </a:p>
        </p:txBody>
      </p:sp>
    </p:spTree>
    <p:extLst>
      <p:ext uri="{BB962C8B-B14F-4D97-AF65-F5344CB8AC3E}">
        <p14:creationId xmlns:p14="http://schemas.microsoft.com/office/powerpoint/2010/main" val="623755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8168</TotalTime>
  <Words>199</Words>
  <Application>Microsoft Office PowerPoint</Application>
  <PresentationFormat>Widescreen</PresentationFormat>
  <Paragraphs>42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How to Really use perplexity ai</vt:lpstr>
      <vt:lpstr>What is covered</vt:lpstr>
      <vt:lpstr>What is perplexity ai?</vt:lpstr>
      <vt:lpstr>PowerPoint Presentation</vt:lpstr>
      <vt:lpstr>PowerPoint Presentation</vt:lpstr>
      <vt:lpstr>PowerPoint Presentation</vt:lpstr>
      <vt:lpstr>PowerPoint Presentation</vt:lpstr>
      <vt:lpstr>Getting Started</vt:lpstr>
      <vt:lpstr>Signing In</vt:lpstr>
      <vt:lpstr>Onboarding</vt:lpstr>
      <vt:lpstr>PowerPoint Presentation</vt:lpstr>
      <vt:lpstr>Membership has its privileges</vt:lpstr>
      <vt:lpstr>https://www.youtube.com/@AINewsFresh</vt:lpstr>
      <vt:lpstr>A tour of the environment</vt:lpstr>
      <vt:lpstr>Threads</vt:lpstr>
      <vt:lpstr>Anonymous threads</vt:lpstr>
      <vt:lpstr>Account settings</vt:lpstr>
      <vt:lpstr>Profile settings</vt:lpstr>
      <vt:lpstr>Getting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16</cp:revision>
  <cp:lastPrinted>2024-03-11T13:51:07Z</cp:lastPrinted>
  <dcterms:created xsi:type="dcterms:W3CDTF">2023-10-26T23:38:07Z</dcterms:created>
  <dcterms:modified xsi:type="dcterms:W3CDTF">2024-07-07T20:12:26Z</dcterms:modified>
</cp:coreProperties>
</file>